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51685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AITALK: AI-Powered Project &amp; Code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14731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AITALK is a command-line AI tool that boosts developer productivity. It automates project creation, code summarization, git insights, and interactive chat.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814774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822394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798582"/>
            <a:ext cx="2136219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Divyansh Jha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89710"/>
            <a:ext cx="61727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Installation &amp; Help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527340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7439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23004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Clone repo, create virtual environment, install dependencies, add Groq API key.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14004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3566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Help Command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4274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 aitalk --help to see all commands and usage instructions.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439966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6565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Requirements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14267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3.8+, Node.js, npm, Git, and required Python packages.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14832"/>
            <a:ext cx="77450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660809"/>
            <a:ext cx="3075384" cy="19007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832271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Generation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674638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Instantly scaffold React projects from plain English descriptions.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2660809"/>
            <a:ext cx="3075384" cy="1900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832271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Command Explanation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674638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Explain last N shell commands and outputs from your terminal session.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2660809"/>
            <a:ext cx="3075384" cy="1900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4832271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File Summarization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674638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Summarize .txt, .pdf, or .docx files extracting key insights.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2660809"/>
            <a:ext cx="3075384" cy="19007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707" y="48322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Git Summary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318403"/>
            <a:ext cx="30753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git history and status with technical insights and suggestions.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3335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Chat Feature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883694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1002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Start Chat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586401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Launch interactive AI chat in your terminal with aitalk --chat.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183618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400193"/>
            <a:ext cx="37009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Conversation Context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86325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Maintains full conversation history for contextual AI responses.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796320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01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Exit Chat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49902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 exit or quit to leave chat mode anytime.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9091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Interactive Chat 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4125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4156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 Loop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901797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Waits for user input and adds it to conversation history.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3774" y="334125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97791" y="341566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Formatting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97791" y="4258032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Formats conversation for Groq LLaMA model to generate replies.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7314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48726" y="58058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Response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629197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Prints AI reply and continues until user exits.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3004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Explain Last N Shell Commands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80385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3045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790712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 aitalk --explain-5 to explain last 5 commands and outputs.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080385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33045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Session Logging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790712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 logging with script ~/aitalk_session.log before running.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271611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5495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Explanation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981938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Groq LLM returns step-by-step human-readable command explanations.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9091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Command Explanation 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4125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4156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Log Parsing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901797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Reads log file and finds last N command-output blocks.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334125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1391" y="341566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Construction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4258032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Builds prompt with commands and outputs for AI analysis.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7314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8058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Output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29197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Prints clear, concise explanation from AI in terminal.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72599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Git Summary Feature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 aitalk --git-summary inside any git repository.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30695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Summary Content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Includes commits, merges, staged changes, insights, and suggestions.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6903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Git Summary 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1936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593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079915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Runs git status and git log commands to gather info.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351936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1391" y="3593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Prompt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4079915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Combines git data into prompt for Groq LLM summarization.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55331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627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Output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611385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Prints professional, technical, human-readable git summary.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94860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File Summarization Feature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Supported Files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.txt plain text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.pdf extracted with PyMuPDF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.docx extracted with python-docx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 aitalk --summarise "prompt" file.txt to get AI summary.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2025-05-20T11:57:05Z</dcterms:created>
  <dcterms:modified xsi:type="dcterms:W3CDTF">2025-05-20T11:57:05Z</dcterms:modified>
</cp:coreProperties>
</file>